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pc="-15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主要叙述了初中入学前的准备法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提前路线演习测算通勤时间</a:t>
            </a:r>
            <a:r>
              <a:rPr lang="en-US" altLang="zh-CN" b="1" spc="-150" dirty="0">
                <a:latin typeface="+mj-ea"/>
                <a:ea typeface="+mj-ea"/>
              </a:rPr>
              <a:t>,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熟悉课表规划学习安排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主动求教解决课业疑难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优先作业培养高效习惯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积极适应新环境。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836712"/>
            <a:ext cx="10598441" cy="1145005"/>
          </a:xfrm>
          <a:prstGeom prst="rect">
            <a:avLst/>
          </a:prstGeom>
        </p:spPr>
      </p:pic>
      <p:pic>
        <p:nvPicPr>
          <p:cNvPr id="4" name="语篇导航-DA.eps" descr="id:21474869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5136" y="2276127"/>
            <a:ext cx="1583055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74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places, new faces, new things to do and new ways to do them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ready to start your junior high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1800" u="sng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first day of school, take a practice run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路线演习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will it take to go to school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the run, you will know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want to be late for your first class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75103"/>
            <a:ext cx="11485848" cy="185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early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your school timetable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time wisely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明智地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habits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 your way to the new school</a:t>
            </a:r>
            <a:r>
              <a:rPr lang="en-US" altLang="zh-CN" sz="18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 bwMode="auto">
          <a:xfrm>
            <a:off x="360854" y="3356992"/>
            <a:ext cx="11485848" cy="18722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6694" y="220486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/>
              <a:t>E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81160"/>
            <a:ext cx="11485848" cy="87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“Before the first day of school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take a practice run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路线演习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How long will it take to go to school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本段落大意是找到去新学校的路。故选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have your new timetable on the first school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have a copy for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night, have a look at the timetable and prepare for the next school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7572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early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your school timetable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time wisely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 your way to the new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34566" y="2494309"/>
            <a:ext cx="11512136" cy="284373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8618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3732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推理判断题。根据下面第一句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will have your new timetable on the first school 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本段有关新课程表。故选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understand the lessons in one of your classes, turn to your teachers for help after the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be happy if you try your 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88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early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your school timetable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time wisely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 your way to the new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34566" y="2439472"/>
            <a:ext cx="11512136" cy="284373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8441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3012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“turn to your teachers for help”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本段建议向老师寻求帮助。故选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have more classes, more homework, and more subjects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you should make full use of your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you get home from school, do your homework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make it a habit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 that the new place will give you a new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don’t worry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8092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early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your school timetable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time wisely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Find your way to the new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34566" y="2745503"/>
            <a:ext cx="11512136" cy="24768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4726" y="8032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301208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you should make full use of your time.”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本段建议明智利用时间。故选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to get ready for your junior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783" y="1568515"/>
            <a:ext cx="5722111" cy="46070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03077" y="2600696"/>
            <a:ext cx="72483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Make a study plan and prepare for school things.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言之有理即可。根据题干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 you do to get ready for your junior high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参考答案为：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study plan and prepare for school things.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421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441</cp:revision>
  <dcterms:created xsi:type="dcterms:W3CDTF">2020-11-06T05:24:00Z</dcterms:created>
  <dcterms:modified xsi:type="dcterms:W3CDTF">2025-09-17T16:10:28Z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